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41255-EB04-4EB1-AC15-BE20CF116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508C8-13A6-4401-B21E-BD90F2052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BC79E-45D3-46FD-8AFD-9E4E6AB44FB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F328FA-3D9B-46EC-AE7B-D5A246723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7E760A-90F8-4A01-97A6-ED17BA8A0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43935F-ADE3-407E-8816-F622307F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5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55F361-EA01-495F-BCA3-0854424FB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179A93-310A-48E4-97FF-BC28656E9D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07752-04FB-47D0-BE34-D32207C77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0BC79E-45D3-46FD-8AFD-9E4E6AB44FB0}" type="datetimeFigureOut">
              <a:rPr lang="en-US" smtClean="0"/>
              <a:t>2/24/2020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722CB-35FB-47A9-9155-5C8FFBFABC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DC43D-0ED1-412A-867B-E8A5EC325B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3935F-ADE3-407E-8816-F622307F8E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60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46446B9-4E92-4611-BEBB-9D5E3687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7200" b="1">
                <a:solidFill>
                  <a:srgbClr val="FFFFFF"/>
                </a:solidFill>
              </a:rPr>
              <a:t>MySQL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C8B33A-7A51-49A8-AC96-351AC79F7C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3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7DCEF29-3DBA-4371-B12A-9EF2C288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PHP</a:t>
            </a:r>
            <a:r>
              <a:rPr lang="en-US"/>
              <a:t> Create a </a:t>
            </a:r>
            <a:r>
              <a:rPr lang="en-US" b="1"/>
              <a:t>MySQL</a:t>
            </a:r>
            <a:r>
              <a:rPr lang="en-US"/>
              <a:t> Database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6BDC5-DED8-4142-A2DD-43FA79C69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95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0448459-3DEE-444A-915F-225CB262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3D4C63-7BD8-4592-991D-D1A4B80C07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1590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18BFE05-3B68-4695-9335-83566F94D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ED168-3BF1-4781-A5E8-66C2A397CA7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-675249" y="0"/>
            <a:ext cx="13125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06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CDF4D9-A708-48E0-9040-EB5D184F8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Create MySQL Tables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26348-C467-40FA-995C-6548FCD3F3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9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BC247F-C2A6-47DD-807D-DFBED593E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38B95-FF94-48F7-8F68-E77728044A4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74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AE89C24-D4A0-4A62-AA14-D55A8A84E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A2491C-5E7D-456B-AD2E-EAE4EAA707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324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B3674C2-E3B8-4734-9C74-533575306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Data Into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29322B-6912-4442-8FC2-45CED8F92E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4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8933513-4560-4EB2-8D5E-3FD2F4844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4FAE01-9481-44FD-8838-155EE97441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800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36547E7-9474-40B5-9A6C-D7C90DEA6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127B3B-8773-4762-A8C7-71151CA479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6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62D68C9-ED2C-448C-AC78-DE72C194D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Get ID of Last Inserted Record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7A0300-6DAA-42DD-9834-98401D5E5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198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8A8C3F5-A5CC-4047-8DB3-1B7D0DB1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What is MySQL?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C52381-1CBB-47F8-B8A8-2CDF18E82E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59F277-A4B0-4ACC-B23A-0101F259A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619662-6393-4579-8615-2E95274E2F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7857260-A46B-401E-AD56-A852DE8C2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2FBA-3314-40DF-9D31-97563803D2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749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E4016B-A9B2-4256-9495-60563C2AE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Insert Multiple Records Into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12A030-C348-4CBB-BBE2-7F0CB32508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548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E9D54B-C2DD-4A65-B900-16D6F11E0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5B47B-F56C-4E9D-8E9C-6980C1F217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43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82FC5B7-3EED-466C-A485-90F653D7B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10DB2-60D1-43A7-8357-43ABEAB759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38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2D1DBE-BBFE-4DBA-A051-269D966C1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23C84-A35A-4B1C-818E-8DC0ABC3B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13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322FD66-80B6-4440-B79B-6E9949A2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Prepared Statements (4)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B2F7B0-B288-48D0-82ED-D6D382C543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4135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A56DB48-2609-4C24-99CB-54ABEB002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6FA42C-5795-4620-8590-08B421107D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393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BEDAED-235B-4A22-B492-59A03C8B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Select Data From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128DA1-CF66-4DCA-9FFA-F6FCF5C4D6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587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E036CCD-4E7A-40BA-9CC9-786182057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87823A0-B43C-41C4-8695-575EE5F2B36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266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274E39C-917B-4F28-928B-41A88B711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PHP and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ED70D-1C02-4176-879A-92618EB1859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888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58B19EB-2734-4F59-B3A3-F43298643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(2)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BF90BD-A5C2-41D5-823F-D43CB994A68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908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8044F4B-041A-43AD-A9D1-8E19FAFA95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D95D54-8645-49EE-8DBF-2A4B722930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54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2379124-29F2-4308-A950-A87F8802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PHP Update Data in 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0C54B8-73C2-4897-8204-A72BABB533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61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433F712-798C-4EFB-A61E-36F86BE9D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it-IT"/>
              <a:t>PHP Update Data in MySQL (2)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C594F4-6D15-4822-B3EB-7552EAE5613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11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9E61F7D-90F7-4A06-9FC5-2F9B5EC4D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Delete Data From MySQL (3)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6B7325-287F-4578-BB49-52F27235D5A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5050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4E4407-E7D0-4894-95DD-24CDCE9D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PHP Limit Data Selections From MySQL</a:t>
            </a:r>
            <a:endParaRPr lang="it-I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E3C867-DB59-4C41-8705-991BEE72EF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00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13D54EB-6A66-4CE7-9DAF-E04D8662D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06CF38-402D-40B2-B0E8-A2352F3065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05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1C478B1-A302-4C41-A046-6E9433656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z="3200" b="1">
                <a:latin typeface="Segoe UI Light" pitchFamily="34"/>
                <a:cs typeface="Segoe UI Light" pitchFamily="34"/>
              </a:rPr>
              <a:t>PHP connect to MySQL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8141F-0613-46D8-8FF1-46A78786A01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7291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66F90DD-9573-4E50-9AB4-493738A76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MySQLi</a:t>
            </a:r>
            <a:r>
              <a:rPr lang="en-US"/>
              <a:t> and </a:t>
            </a:r>
            <a:r>
              <a:rPr lang="en-US" b="1"/>
              <a:t>PDO</a:t>
            </a:r>
            <a:r>
              <a:rPr lang="en-US"/>
              <a:t> INSTALLATION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672766-EE0A-4F62-AA75-672995C153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0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77EF219-AB40-4B5B-8C0D-16872B872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 a Connection to </a:t>
            </a:r>
            <a:r>
              <a:rPr lang="en-US" b="1"/>
              <a:t>MySQL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C37F18-EF60-4B0C-AB3E-87871B61C8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5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DB30D05-D02B-4A01-8833-9F8119F85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Open a Connection to </a:t>
            </a:r>
            <a:r>
              <a:rPr lang="en-US" b="1"/>
              <a:t>MySQL (2)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D3F28DE-429E-40CB-8D76-C9BAC4C732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976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3D163BD-50AA-4BF6-B49D-B64968CB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Close the Connection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6AAE6-9B34-4673-8910-20DA376204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751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B588669-843C-40EB-A54E-BE6387FE3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/>
              <a:t>PHP</a:t>
            </a:r>
            <a:r>
              <a:rPr lang="en-US"/>
              <a:t> Create a </a:t>
            </a:r>
            <a:r>
              <a:rPr lang="en-US" b="1"/>
              <a:t>MySQL</a:t>
            </a:r>
            <a:r>
              <a:rPr lang="en-US"/>
              <a:t> Database (1)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D32F2-AA08-4446-BB5D-0F27FB2124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248</Words>
  <Application>Microsoft Office PowerPoint</Application>
  <PresentationFormat>Widescreen</PresentationFormat>
  <Paragraphs>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Segoe UI Light</vt:lpstr>
      <vt:lpstr>Office Theme</vt:lpstr>
      <vt:lpstr>MySQL Database</vt:lpstr>
      <vt:lpstr>What is MySQL?</vt:lpstr>
      <vt:lpstr>PHP and MySQL</vt:lpstr>
      <vt:lpstr>PHP connect to MySQL</vt:lpstr>
      <vt:lpstr>MySQLi and PDO INSTALLATION</vt:lpstr>
      <vt:lpstr>Open a Connection to MySQL (1)</vt:lpstr>
      <vt:lpstr>Open a Connection to MySQL (2)</vt:lpstr>
      <vt:lpstr>Close the Connection</vt:lpstr>
      <vt:lpstr>PHP Create a MySQL Database (1)</vt:lpstr>
      <vt:lpstr>PHP Create a MySQL Database (2)</vt:lpstr>
      <vt:lpstr>PHP Create MySQL Tables (1)</vt:lpstr>
      <vt:lpstr>PHP Create MySQL Tables (2)</vt:lpstr>
      <vt:lpstr>PHP Create MySQL Tables (3)</vt:lpstr>
      <vt:lpstr>PHP Insert Data Into MySQL (1)</vt:lpstr>
      <vt:lpstr>PHP Insert Data Into MySQL (2)</vt:lpstr>
      <vt:lpstr>PHP Insert Data Into MySQL (3)</vt:lpstr>
      <vt:lpstr>PHP Get ID of Last Inserted Record (1)</vt:lpstr>
      <vt:lpstr>PHP Get ID of Last Inserted Record (2)</vt:lpstr>
      <vt:lpstr>PHP Get ID of Last Inserted Record (3)</vt:lpstr>
      <vt:lpstr>PHP Insert Multiple Records Into MySQL (1)</vt:lpstr>
      <vt:lpstr>PHP Insert Multiple Records Into MySQL (2)</vt:lpstr>
      <vt:lpstr>PHP Insert Multiple Records Into MySQL (3)</vt:lpstr>
      <vt:lpstr>PHP Prepared Statements (1)</vt:lpstr>
      <vt:lpstr>PHP Prepared Statements (2)</vt:lpstr>
      <vt:lpstr>PHP Prepared Statements (3)</vt:lpstr>
      <vt:lpstr>PHP Prepared Statements (4)</vt:lpstr>
      <vt:lpstr>PHP Select Data From MySQL (1)</vt:lpstr>
      <vt:lpstr>PHP Select Data From MySQL (2)</vt:lpstr>
      <vt:lpstr>PHP Delete Data From MySQL (1)</vt:lpstr>
      <vt:lpstr>PHP Delete Data From MySQL (2)</vt:lpstr>
      <vt:lpstr>PHP Delete Data From MySQL (3)</vt:lpstr>
      <vt:lpstr>PHP Update Data in MySQL (1)</vt:lpstr>
      <vt:lpstr>PHP Update Data in MySQL (2)</vt:lpstr>
      <vt:lpstr>PHP Delete Data From MySQL (3)</vt:lpstr>
      <vt:lpstr>PHP Limit Data Selections From MySQL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MySQL Database</dc:title>
  <dc:creator>Mahamudul Hasan Munna</dc:creator>
  <cp:lastModifiedBy>Admin</cp:lastModifiedBy>
  <cp:revision>5</cp:revision>
  <dcterms:created xsi:type="dcterms:W3CDTF">2019-07-04T09:43:33Z</dcterms:created>
  <dcterms:modified xsi:type="dcterms:W3CDTF">2020-02-24T07:44:54Z</dcterms:modified>
</cp:coreProperties>
</file>